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7" r:id="rId4"/>
    <p:sldId id="274" r:id="rId5"/>
    <p:sldId id="259" r:id="rId6"/>
    <p:sldId id="262" r:id="rId7"/>
    <p:sldId id="270" r:id="rId8"/>
    <p:sldId id="260" r:id="rId9"/>
    <p:sldId id="276" r:id="rId10"/>
    <p:sldId id="278" r:id="rId11"/>
    <p:sldId id="266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7" autoAdjust="0"/>
    <p:restoredTop sz="94660"/>
  </p:normalViewPr>
  <p:slideViewPr>
    <p:cSldViewPr>
      <p:cViewPr>
        <p:scale>
          <a:sx n="70" d="100"/>
          <a:sy n="70" d="100"/>
        </p:scale>
        <p:origin x="-4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8DF04D-5CCB-49E0-9B69-CD01C545A5CD}" type="datetimeFigureOut">
              <a:rPr lang="ru-RU" smtClean="0"/>
              <a:t>16.10.2014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5391B9-5A29-4D6E-B9E8-53BCBE475CF4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DF04D-5CCB-49E0-9B69-CD01C545A5CD}" type="datetimeFigureOut">
              <a:rPr lang="ru-RU" smtClean="0"/>
              <a:t>16.10.2014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391B9-5A29-4D6E-B9E8-53BCBE475C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58DF04D-5CCB-49E0-9B69-CD01C545A5CD}" type="datetimeFigureOut">
              <a:rPr lang="ru-RU" smtClean="0"/>
              <a:t>16.10.2014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5391B9-5A29-4D6E-B9E8-53BCBE475C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DF04D-5CCB-49E0-9B69-CD01C545A5CD}" type="datetimeFigureOut">
              <a:rPr lang="ru-RU" smtClean="0"/>
              <a:t>16.10.2014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391B9-5A29-4D6E-B9E8-53BCBE475C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8DF04D-5CCB-49E0-9B69-CD01C545A5CD}" type="datetimeFigureOut">
              <a:rPr lang="ru-RU" smtClean="0"/>
              <a:t>16.10.2014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D5391B9-5A29-4D6E-B9E8-53BCBE475CF4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DF04D-5CCB-49E0-9B69-CD01C545A5CD}" type="datetimeFigureOut">
              <a:rPr lang="ru-RU" smtClean="0"/>
              <a:t>16.10.2014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391B9-5A29-4D6E-B9E8-53BCBE475C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DF04D-5CCB-49E0-9B69-CD01C545A5CD}" type="datetimeFigureOut">
              <a:rPr lang="ru-RU" smtClean="0"/>
              <a:t>16.10.2014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391B9-5A29-4D6E-B9E8-53BCBE475C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DF04D-5CCB-49E0-9B69-CD01C545A5CD}" type="datetimeFigureOut">
              <a:rPr lang="ru-RU" smtClean="0"/>
              <a:t>16.10.2014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391B9-5A29-4D6E-B9E8-53BCBE475C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8DF04D-5CCB-49E0-9B69-CD01C545A5CD}" type="datetimeFigureOut">
              <a:rPr lang="ru-RU" smtClean="0"/>
              <a:t>16.10.2014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391B9-5A29-4D6E-B9E8-53BCBE475C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DF04D-5CCB-49E0-9B69-CD01C545A5CD}" type="datetimeFigureOut">
              <a:rPr lang="ru-RU" smtClean="0"/>
              <a:t>16.10.2014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391B9-5A29-4D6E-B9E8-53BCBE475C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DF04D-5CCB-49E0-9B69-CD01C545A5CD}" type="datetimeFigureOut">
              <a:rPr lang="ru-RU" smtClean="0"/>
              <a:t>16.10.2014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391B9-5A29-4D6E-B9E8-53BCBE475CF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58DF04D-5CCB-49E0-9B69-CD01C545A5CD}" type="datetimeFigureOut">
              <a:rPr lang="ru-RU" smtClean="0"/>
              <a:t>16.10.2014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5391B9-5A29-4D6E-B9E8-53BCBE475CF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4606565" cy="2304256"/>
          </a:xfrm>
        </p:spPr>
        <p:txBody>
          <a:bodyPr/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Експедиція увіковічена кобзарем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499992" y="2132856"/>
            <a:ext cx="4536504" cy="4698920"/>
          </a:xfrm>
          <a:prstGeom prst="horizontalScroll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1848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Т. Г. Шевченко входив до складу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експедиції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шляху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експедиція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пройшла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шхуні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«Константан».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Опишіть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досліджувала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експедиція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Тараса Григоровича.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відтворені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Кобзаря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6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420"/>
            <a:ext cx="3492550" cy="36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1816" y="116632"/>
            <a:ext cx="4440183" cy="2554545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Щоденнику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та в листах Тарас Шевченко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згадує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свою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флотську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службу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літ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травень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1948 - листопад 1949-го), коли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"носило по морю", про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прокляті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на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невідомому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мореплавців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Аральському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Ось один з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0" y="2671177"/>
            <a:ext cx="7887724" cy="407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5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ш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227"/>
            <a:ext cx="5112568" cy="5722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89098" y="1124744"/>
            <a:ext cx="3575390" cy="424847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Звіт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Аральської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експедиції був гідно оцінений такими великими вченими й географами 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 : О.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Гумбольт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, він , ознайомившись з ним , написав : « Це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істенно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відкриття в географії »  ; Семенов Тянь-Шанський підкреслив , що успіх експедиції був би неможливий , без чудових ілюстрацій Тараса Григоровича !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1484784"/>
            <a:ext cx="5184576" cy="511256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небо невмите, i заспанi хвилi,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понад берегом геть-геть,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Неначе п'яний, очерет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вiтру гнеться. Боже милий!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 довго буде ще менi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оцiй незамкнутiй тюрмi,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Понад оцим нiкчемним морем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Нудити свiтом? Не говорить,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Мовчить i гнеться, мов жива,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степу пожовклая трава;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хоче правдоньки сказать,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бiльше нi в кого спитать.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[Кос-Арал 1848]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6159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Творчий здобуток мислителя під час експедиції …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3140968"/>
            <a:ext cx="3429000" cy="220692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Капітан-лейтенант флоту , видатний географ , «Колумб Аральського моря» – Олексій Іванович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Бутаков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 начальник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Аральської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експедиції у 1848 – 1849 рр..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Desktop\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4" y="476672"/>
            <a:ext cx="4798250" cy="58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6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1680846"/>
            <a:ext cx="3816424" cy="29015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участь у Кирило–Мефодіївському братстві Тарас Шевченко був заарештований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призначений рядовим 3-ї роти 5-го лінійного батальйону в Орській фортеці . У його житті наступила смуга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тривалоїьі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тяжкої неволі в пустельній окраїні царської Росії …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Desktop\Проекты\Шевченко\Видео -Шевченко\Тарас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001">
            <a:off x="612763" y="1033593"/>
            <a:ext cx="4365926" cy="41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1340768"/>
            <a:ext cx="3501008" cy="2016224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Карта Аральського моря до досліджень проведених на ньому описово-дослідницькою експедицією 1848-1849 рр., за участю Т.Г. Шевченка 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ell\Desktop\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057"/>
            <a:ext cx="4940345" cy="65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Турнир\арал\14167454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008"/>
            <a:ext cx="8640960" cy="5441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52" y="5949279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«Пожежа в степу» - картина Шевченка створена на замовлення 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І.П.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Шрейбера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9380" y="6237311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/>
                <a:ea typeface="Times New Roman"/>
                <a:cs typeface="Helvetica"/>
              </a:rPr>
              <a:t>Т. Г. Шевченко. </a:t>
            </a:r>
            <a:r>
              <a:rPr lang="ru-RU" sz="2400" dirty="0" err="1" smtClean="0">
                <a:latin typeface="Times New Roman"/>
                <a:ea typeface="Times New Roman"/>
                <a:cs typeface="Helvetica"/>
              </a:rPr>
              <a:t>Джангисагач</a:t>
            </a:r>
            <a:r>
              <a:rPr lang="ru-RU" sz="2400" dirty="0">
                <a:latin typeface="Times New Roman"/>
                <a:ea typeface="Times New Roman"/>
                <a:cs typeface="Helvetica"/>
              </a:rPr>
              <a:t>. Акварель, V.1848.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3" y="662061"/>
            <a:ext cx="8894863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6021288"/>
            <a:ext cx="8352928" cy="692696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Укріплення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Раїм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верфі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Сирдар'ї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Робота Тараса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Папір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акварель (20,5 × 29,8).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Раїм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19.06 — 25.07 1848.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28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34" y="6165304"/>
            <a:ext cx="903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Г. Шевченко.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Шхуни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«Константин» 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Михаіл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Сепія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VII.1848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000c07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" y="476672"/>
            <a:ext cx="8893620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7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331640" y="6237312"/>
            <a:ext cx="6624736" cy="478730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Т.Г.Шевченко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Укріплення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Koc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-Арал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взимку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2899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59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341</TotalTime>
  <Words>296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Експедиція увіковічена кобзарем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Експедиція увіковічнена кобзарем</dc:title>
  <dc:creator>Dell</dc:creator>
  <cp:lastModifiedBy>Dell</cp:lastModifiedBy>
  <cp:revision>37</cp:revision>
  <dcterms:created xsi:type="dcterms:W3CDTF">2014-09-07T16:26:40Z</dcterms:created>
  <dcterms:modified xsi:type="dcterms:W3CDTF">2014-10-16T18:45:13Z</dcterms:modified>
</cp:coreProperties>
</file>